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797675" cy="98742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4" autoAdjust="0"/>
    <p:restoredTop sz="90814" autoAdjust="0"/>
  </p:normalViewPr>
  <p:slideViewPr>
    <p:cSldViewPr snapToGrid="0">
      <p:cViewPr varScale="1">
        <p:scale>
          <a:sx n="104" d="100"/>
          <a:sy n="104" d="100"/>
        </p:scale>
        <p:origin x="8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2B7298-3416-4EFB-A6BF-B6792ADD5FC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2805C-1D2C-41E6-BA9D-003019E622F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7582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BD0E4-8B63-4333-AEC0-5114617216C7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BAA33-691B-423C-90BB-9DBD2F1FFA4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3362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BAA33-691B-423C-90BB-9DBD2F1FFA4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6572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823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59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838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31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52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6855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227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050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173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1356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587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31380-F0FF-4D0C-8FC4-8AC83881EF7D}" type="datetimeFigureOut">
              <a:rPr lang="it-IT" smtClean="0"/>
              <a:t>26/07/2024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22FDC-E9A4-432D-A7F3-CDBF2A45C6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7923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" b="111"/>
          <a:stretch/>
        </p:blipFill>
        <p:spPr>
          <a:xfrm>
            <a:off x="0" y="8312"/>
            <a:ext cx="12192000" cy="685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79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228546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" t="135" r="101" b="-13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7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884109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41282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202768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14"/>
            <a:ext cx="12192000" cy="6849586"/>
          </a:xfrm>
        </p:spPr>
      </p:pic>
    </p:spTree>
    <p:extLst>
      <p:ext uri="{BB962C8B-B14F-4D97-AF65-F5344CB8AC3E}">
        <p14:creationId xmlns:p14="http://schemas.microsoft.com/office/powerpoint/2010/main" val="3215328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"/>
            <a:ext cx="12192000" cy="6902765"/>
          </a:xfrm>
        </p:spPr>
      </p:pic>
    </p:spTree>
    <p:extLst>
      <p:ext uri="{BB962C8B-B14F-4D97-AF65-F5344CB8AC3E}">
        <p14:creationId xmlns:p14="http://schemas.microsoft.com/office/powerpoint/2010/main" val="3548176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12"/>
            <a:ext cx="12191999" cy="6866211"/>
          </a:xfrm>
        </p:spPr>
      </p:pic>
    </p:spTree>
    <p:extLst>
      <p:ext uri="{BB962C8B-B14F-4D97-AF65-F5344CB8AC3E}">
        <p14:creationId xmlns:p14="http://schemas.microsoft.com/office/powerpoint/2010/main" val="3967738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</Words>
  <Application>Microsoft Office PowerPoint</Application>
  <PresentationFormat>Widescreen</PresentationFormat>
  <Paragraphs>1</Paragraphs>
  <Slides>10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michieli</dc:creator>
  <cp:lastModifiedBy>michieli</cp:lastModifiedBy>
  <cp:revision>8</cp:revision>
  <dcterms:created xsi:type="dcterms:W3CDTF">2024-07-26T07:48:19Z</dcterms:created>
  <dcterms:modified xsi:type="dcterms:W3CDTF">2024-07-26T09:55:38Z</dcterms:modified>
</cp:coreProperties>
</file>